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</c:v>
                </c:pt>
                <c:pt idx="1">
                  <c:v>5.5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5-4B8D-8027-3B62550A9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70928"/>
        <c:axId val="390666664"/>
      </c:barChart>
      <c:catAx>
        <c:axId val="39067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6664"/>
        <c:crosses val="autoZero"/>
        <c:auto val="1"/>
        <c:lblAlgn val="ctr"/>
        <c:lblOffset val="100"/>
        <c:noMultiLvlLbl val="0"/>
      </c:catAx>
      <c:valAx>
        <c:axId val="39066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01594-D60C-40BA-A31D-270530763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D34CA-F2FC-442D-A095-08BC18534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996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EC88A-4D08-4EDC-B710-B54D89A53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86682-784D-468F-9562-992B53DB1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901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2023-12-05T14:49:53Z</dcterms:created>
  <dcterms:modified xsi:type="dcterms:W3CDTF">2023-12-05T14:49:56Z</dcterms:modified>
</cp:coreProperties>
</file>