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24.885099610626501</c:v>
                </c:pt>
                <c:pt idx="1">
                  <c:v>11.191779313464201</c:v>
                </c:pt>
                <c:pt idx="2">
                  <c:v>5.0868486352357003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CD-4242-AF7E-87B66F6C9E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0321608"/>
        <c:axId val="386525432"/>
      </c:barChart>
      <c:catAx>
        <c:axId val="70321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525432"/>
        <c:crosses val="autoZero"/>
        <c:auto val="1"/>
        <c:lblAlgn val="ctr"/>
        <c:lblOffset val="100"/>
        <c:noMultiLvlLbl val="0"/>
      </c:catAx>
      <c:valAx>
        <c:axId val="386525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32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E1382-5C5C-40EE-BF0B-E6AA2D7B2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73C9F3-1A64-4A2A-9B46-D1186A178E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48521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9535AD-CFD3-4A3F-8979-5B262EA03B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2FBB39-A442-4AD5-942C-D63E41E20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162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2023-12-05T14:43:13Z</dcterms:created>
  <dcterms:modified xsi:type="dcterms:W3CDTF">2023-12-05T14:43:15Z</dcterms:modified>
</cp:coreProperties>
</file>