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1107-47D3-AF44-24CD8AD23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970160"/>
        <c:axId val="384970488"/>
      </c:barChart>
      <c:catAx>
        <c:axId val="38497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70488"/>
        <c:crosses val="autoZero"/>
        <c:auto val="1"/>
        <c:lblAlgn val="ctr"/>
        <c:lblOffset val="100"/>
        <c:noMultiLvlLbl val="0"/>
      </c:catAx>
      <c:valAx>
        <c:axId val="38497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7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5FDCB-3FED-4104-A417-AF0050B50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35F15A-181F-4DDB-8322-42F7AA3168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15631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88852-A568-4D79-B0E8-1FB21CABFE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D3AC9-A987-4105-9423-09D5CD53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2214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2023-12-05T14:42:27Z</dcterms:created>
  <dcterms:modified xsi:type="dcterms:W3CDTF">2023-12-05T14:42:44Z</dcterms:modified>
</cp:coreProperties>
</file>