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Gallery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15.823465794181301</c:v>
                </c:pt>
                <c:pt idx="1">
                  <c:v>5.2111012695600998</c:v>
                </c:pt>
                <c:pt idx="2">
                  <c:v>3.5255429298596601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3C-4A1C-A865-5FECBB2E48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2453992"/>
        <c:axId val="262454320"/>
      </c:barChart>
      <c:catAx>
        <c:axId val="262453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454320"/>
        <c:crosses val="autoZero"/>
        <c:auto val="1"/>
        <c:lblAlgn val="ctr"/>
        <c:lblOffset val="100"/>
        <c:noMultiLvlLbl val="0"/>
      </c:catAx>
      <c:valAx>
        <c:axId val="262454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453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45E82-7172-452A-8929-0EA765A56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4A5B9C-6761-49C0-9146-775501F3B6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3287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180662-733C-435C-A4B3-697A0F9390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6BB687-78ED-430F-B190-DEB11D83A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7429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2023-12-05T14:31:45Z</dcterms:created>
  <dcterms:modified xsi:type="dcterms:W3CDTF">2023-12-05T14:32:00Z</dcterms:modified>
</cp:coreProperties>
</file>