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B415-483D-9C1D-F6E455E32E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446272"/>
        <c:axId val="388445616"/>
      </c:barChart>
      <c:catAx>
        <c:axId val="388446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445616"/>
        <c:crosses val="autoZero"/>
        <c:auto val="1"/>
        <c:lblAlgn val="ctr"/>
        <c:lblOffset val="100"/>
        <c:noMultiLvlLbl val="0"/>
      </c:catAx>
      <c:valAx>
        <c:axId val="38844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446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B16CB-D8E1-4AA4-B528-C972725DE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EB74EF-16CE-4578-9A75-AB59430B08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82195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270B0-0BB2-4102-83C4-3408113E5B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BE87F-0485-49BC-8BE5-906A6396C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8708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2023-12-05T14:30:59Z</dcterms:created>
  <dcterms:modified xsi:type="dcterms:W3CDTF">2023-12-05T14:31:16Z</dcterms:modified>
</cp:coreProperties>
</file>