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Status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4.2951457830717699</c:v>
                </c:pt>
                <c:pt idx="1">
                  <c:v>3.1986953744446001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E-4300-B3D1-83DBD4B82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327584"/>
        <c:axId val="383323976"/>
      </c:barChart>
      <c:catAx>
        <c:axId val="38332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23976"/>
        <c:crosses val="autoZero"/>
        <c:auto val="1"/>
        <c:lblAlgn val="ctr"/>
        <c:lblOffset val="100"/>
        <c:noMultiLvlLbl val="0"/>
      </c:catAx>
      <c:valAx>
        <c:axId val="38332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2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BCCB6-A9C9-4BD3-97E1-97CEFC80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E2AEE7-2CC6-4AE8-8A30-0299A8016F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884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16F1F-4B3D-440B-971E-09D642FD4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84B9B-DFD2-47A3-9A3D-423283719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373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2023-12-05T14:29:31Z</dcterms:created>
  <dcterms:modified xsi:type="dcterms:W3CDTF">2023-12-05T14:29:44Z</dcterms:modified>
</cp:coreProperties>
</file>