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1645-4578-8211-8B05A69B4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879176"/>
        <c:axId val="387486696"/>
      </c:barChart>
      <c:catAx>
        <c:axId val="31187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486696"/>
        <c:crosses val="autoZero"/>
        <c:auto val="1"/>
        <c:lblAlgn val="ctr"/>
        <c:lblOffset val="100"/>
        <c:noMultiLvlLbl val="0"/>
      </c:catAx>
      <c:valAx>
        <c:axId val="38748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7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D76D3-1D84-4166-9BCA-87B4ADCFB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64BA05-FD78-4EDA-BACE-92816E0F4B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35686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FA477-C3BD-45A9-8728-4B4CF04779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ECE603-9369-42F3-A726-D20D473EB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88070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2023-12-05T14:28:41Z</dcterms:created>
  <dcterms:modified xsi:type="dcterms:W3CDTF">2023-12-05T14:28:53Z</dcterms:modified>
</cp:coreProperties>
</file>