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@MBDAGroup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Photo</c:v>
                </c:pt>
                <c:pt idx="1">
                  <c:v>Text</c:v>
                </c:pt>
                <c:pt idx="2">
                  <c:v>Video</c:v>
                </c:pt>
                <c:pt idx="3">
                  <c:v>Link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3.0251347527365202</c:v>
                </c:pt>
                <c:pt idx="1">
                  <c:v>2.0581113801452799</c:v>
                </c:pt>
                <c:pt idx="2">
                  <c:v>3.5530194957030101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DC3-48CC-9BFC-607B5E136D25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@MBDAFrance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Photo</c:v>
                </c:pt>
                <c:pt idx="1">
                  <c:v>Text</c:v>
                </c:pt>
                <c:pt idx="2">
                  <c:v>Video</c:v>
                </c:pt>
                <c:pt idx="3">
                  <c:v>Link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4.0298771389440802</c:v>
                </c:pt>
                <c:pt idx="1">
                  <c:v>0</c:v>
                </c:pt>
                <c:pt idx="2">
                  <c:v>3.1090612585433899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DC3-48CC-9BFC-607B5E136D25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@MBDAItalia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Photo</c:v>
                </c:pt>
                <c:pt idx="1">
                  <c:v>Text</c:v>
                </c:pt>
                <c:pt idx="2">
                  <c:v>Video</c:v>
                </c:pt>
                <c:pt idx="3">
                  <c:v>Link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7.6619308435018896</c:v>
                </c:pt>
                <c:pt idx="1">
                  <c:v>0</c:v>
                </c:pt>
                <c:pt idx="2">
                  <c:v>5.9829059829059803</c:v>
                </c:pt>
                <c:pt idx="3">
                  <c:v>2.2222222222222201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4DC3-48CC-9BFC-607B5E136D25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@MBDA_UK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Photo</c:v>
                </c:pt>
                <c:pt idx="1">
                  <c:v>Text</c:v>
                </c:pt>
                <c:pt idx="2">
                  <c:v>Video</c:v>
                </c:pt>
                <c:pt idx="3">
                  <c:v>Link</c:v>
                </c:pt>
              </c:strCache>
            </c:strRef>
          </c:cat>
          <c:val>
            <c:numRef>
              <c:f>Sheet1!$E$2:$E$5</c:f>
              <c:numCache>
                <c:formatCode>General</c:formatCode>
                <c:ptCount val="4"/>
                <c:pt idx="0">
                  <c:v>3.4879411375606901</c:v>
                </c:pt>
                <c:pt idx="1">
                  <c:v>4.7413793103448301</c:v>
                </c:pt>
                <c:pt idx="2">
                  <c:v>2.5477707006369399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4DC3-48CC-9BFC-607B5E136D2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93654128"/>
        <c:axId val="393654456"/>
      </c:barChart>
      <c:catAx>
        <c:axId val="3936541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3654456"/>
        <c:crosses val="autoZero"/>
        <c:auto val="1"/>
        <c:lblAlgn val="ctr"/>
        <c:lblOffset val="100"/>
        <c:noMultiLvlLbl val="0"/>
      </c:catAx>
      <c:valAx>
        <c:axId val="3936544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36541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12/5/2023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12/5/2023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12/5/2023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12/5/2023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12/5/2023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12/5/2023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12/5/2023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12/5/2023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12/5/2023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12/5/2023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21A005-4441-4D4D-80D5-08E45F13DA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Engagement Rate By Tweet Type | All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AC36C41-7D93-440C-8E8C-525AB072FA2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58533202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5553AD9-BDC4-4204-B280-4A878AA3B3F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11/01/2023 - 11/30/2023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B6B0720-3CD8-4FDE-A554-16EC8912F5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0793022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15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Twitter Engagement Rate By Tweet Type | All profiles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Engagement Rate By Tweet Type | All profiles</dc:title>
  <dc:creator>Frederik Born</dc:creator>
  <cp:lastModifiedBy>Frederik Born</cp:lastModifiedBy>
  <cp:revision>1</cp:revision>
  <dcterms:created xsi:type="dcterms:W3CDTF">2023-12-05T14:26:27Z</dcterms:created>
  <dcterms:modified xsi:type="dcterms:W3CDTF">2023-12-05T14:26:38Z</dcterms:modified>
</cp:coreProperties>
</file>