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2.2222222222222201</c:v>
                </c:pt>
                <c:pt idx="1">
                  <c:v>7.6619308435018896</c:v>
                </c:pt>
                <c:pt idx="2">
                  <c:v>5.9829059829059803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B-4C65-B73B-EB9F144CF8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268880"/>
        <c:axId val="395268552"/>
      </c:barChart>
      <c:catAx>
        <c:axId val="39526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68552"/>
        <c:crosses val="autoZero"/>
        <c:auto val="1"/>
        <c:lblAlgn val="ctr"/>
        <c:lblOffset val="100"/>
        <c:noMultiLvlLbl val="0"/>
      </c:catAx>
      <c:valAx>
        <c:axId val="395268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6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5FDA6-B81E-444E-998D-D1C9C3928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57D72B-EAA9-4EA0-91AA-FE968B03E7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55430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ADD91-EBC7-4C17-B1F0-417721E0A3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9FA66-B9AF-4213-8A1B-EE0AF2AEF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0385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Engagement Rate By Tweet Type | @MBDAItalia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@MBDAItalia</dc:title>
  <dc:creator>Frederik Born</dc:creator>
  <cp:lastModifiedBy>Frederik Born</cp:lastModifiedBy>
  <cp:revision>1</cp:revision>
  <dcterms:created xsi:type="dcterms:W3CDTF">2023-12-05T14:25:23Z</dcterms:created>
  <dcterms:modified xsi:type="dcterms:W3CDTF">2023-12-05T14:25:38Z</dcterms:modified>
</cp:coreProperties>
</file>