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3.0251347527365202</c:v>
                </c:pt>
                <c:pt idx="1">
                  <c:v>2.0581113801452799</c:v>
                </c:pt>
                <c:pt idx="2">
                  <c:v>3.5530194957030101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AC-4B94-9455-1CC40C76D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885216"/>
        <c:axId val="380096528"/>
      </c:barChart>
      <c:catAx>
        <c:axId val="3838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96528"/>
        <c:crosses val="autoZero"/>
        <c:auto val="1"/>
        <c:lblAlgn val="ctr"/>
        <c:lblOffset val="100"/>
        <c:noMultiLvlLbl val="0"/>
      </c:catAx>
      <c:valAx>
        <c:axId val="38009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25D7F-EC62-43BB-8B4F-85F6D09BC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EE55B1-6863-40EA-B3AA-15CDB0F81D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547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13219-92E0-431A-9414-0F302B290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230E5-FBCC-411D-B236-BAA84598E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923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2023-12-05T14:24:10Z</dcterms:created>
  <dcterms:modified xsi:type="dcterms:W3CDTF">2023-12-05T14:24:25Z</dcterms:modified>
</cp:coreProperties>
</file>