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@MBDA_UK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Text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3.4879411375606901</c:v>
                </c:pt>
                <c:pt idx="1">
                  <c:v>4.7413793103448301</c:v>
                </c:pt>
                <c:pt idx="2">
                  <c:v>2.5477707006369399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52-407F-8DD0-187870A32E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3787704"/>
        <c:axId val="383786720"/>
      </c:barChart>
      <c:catAx>
        <c:axId val="383787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786720"/>
        <c:crosses val="autoZero"/>
        <c:auto val="1"/>
        <c:lblAlgn val="ctr"/>
        <c:lblOffset val="100"/>
        <c:noMultiLvlLbl val="0"/>
      </c:catAx>
      <c:valAx>
        <c:axId val="383786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787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DE9ED-16AC-4897-9259-B5EA6A5B7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@MBDA_UK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FE707B-56ED-4514-B3D4-D65DDAAF56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496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B6FB12-C361-449D-A96B-7700E51894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3B7664-6028-468F-B0DD-F4B23FEAD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9547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Engagement Rate By Tweet Type | @MBDA_UK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@MBDA_UK</dc:title>
  <dc:creator>Frederik Born</dc:creator>
  <cp:lastModifiedBy>Frederik Born</cp:lastModifiedBy>
  <cp:revision>1</cp:revision>
  <dcterms:created xsi:type="dcterms:W3CDTF">2023-12-05T14:23:09Z</dcterms:created>
  <dcterms:modified xsi:type="dcterms:W3CDTF">2023-12-05T14:23:25Z</dcterms:modified>
</cp:coreProperties>
</file>