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4.0298771389440802</c:v>
                </c:pt>
                <c:pt idx="1">
                  <c:v>3.1090612585433899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B-4FE8-92FC-378A0C6E3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795552"/>
        <c:axId val="394317920"/>
      </c:barChart>
      <c:catAx>
        <c:axId val="38879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17920"/>
        <c:crosses val="autoZero"/>
        <c:auto val="1"/>
        <c:lblAlgn val="ctr"/>
        <c:lblOffset val="100"/>
        <c:noMultiLvlLbl val="0"/>
      </c:catAx>
      <c:valAx>
        <c:axId val="39431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EA03-6980-4DDD-A798-4238B0B0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ABD94D-E6B2-4B4C-8861-ACE6D4E33D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362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6D600C-9869-4662-84E0-F76B71F42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8C7AF-3AC7-4EA8-9812-1705CC7B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33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2023-12-05T14:21:50Z</dcterms:created>
  <dcterms:modified xsi:type="dcterms:W3CDTF">2023-12-05T14:21:53Z</dcterms:modified>
</cp:coreProperties>
</file>