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1E4-4BE8-A893-49476B305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979496"/>
        <c:axId val="394731376"/>
      </c:barChart>
      <c:catAx>
        <c:axId val="7897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31376"/>
        <c:crosses val="autoZero"/>
        <c:auto val="1"/>
        <c:lblAlgn val="ctr"/>
        <c:lblOffset val="100"/>
        <c:noMultiLvlLbl val="0"/>
      </c:catAx>
      <c:valAx>
        <c:axId val="39473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97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42169-92F8-4526-9C5B-7383D685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D608BF-696E-48AB-BDFF-A2FBA9B51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548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9BBBD-2688-458C-BF43-BF3FFB51A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E4D93-9B29-4607-AD62-AB149468E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574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2023-12-05T14:21:07Z</dcterms:created>
  <dcterms:modified xsi:type="dcterms:W3CDTF">2023-12-05T14:21:23Z</dcterms:modified>
</cp:coreProperties>
</file>