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extLst>
            <c:ext xmlns:c16="http://schemas.microsoft.com/office/drawing/2014/chart" uri="{C3380CC4-5D6E-409C-BE32-E72D297353CC}">
              <c16:uniqueId val="{00000000-996B-471D-AECA-9EAC1652C6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815952"/>
        <c:axId val="324814312"/>
      </c:barChart>
      <c:catAx>
        <c:axId val="32481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14312"/>
        <c:crosses val="autoZero"/>
        <c:auto val="1"/>
        <c:lblAlgn val="ctr"/>
        <c:lblOffset val="100"/>
        <c:noMultiLvlLbl val="0"/>
      </c:catAx>
      <c:valAx>
        <c:axId val="32481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1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5574A-AB3D-4A01-8A9C-6C931AA9E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AE0527-469F-4B8E-8ADB-430ACBEB55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0253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4F1D7-5DFA-4EB1-80CB-C2F1217D5C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E9D16-6B1D-42A0-B5D7-BDD2FF600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3054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2023-12-01T18:00:07Z</dcterms:created>
  <dcterms:modified xsi:type="dcterms:W3CDTF">2023-12-01T18:00:23Z</dcterms:modified>
</cp:coreProperties>
</file>