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3862-482E-B873-FC1CD8A81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486992"/>
        <c:axId val="385487648"/>
      </c:barChart>
      <c:catAx>
        <c:axId val="38548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7648"/>
        <c:crosses val="autoZero"/>
        <c:auto val="1"/>
        <c:lblAlgn val="ctr"/>
        <c:lblOffset val="100"/>
        <c:noMultiLvlLbl val="0"/>
      </c:catAx>
      <c:valAx>
        <c:axId val="38548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48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24C7-CEFE-4289-9393-8DF098E7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5B826-0AA4-4B65-AB49-6A0AF58D3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797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2EB56-4660-46B2-87CD-BCDECE893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4DE96-11A5-4E6C-B099-6E6A5682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563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2023-12-01T17:58:43Z</dcterms:created>
  <dcterms:modified xsi:type="dcterms:W3CDTF">2023-12-01T17:58:53Z</dcterms:modified>
</cp:coreProperties>
</file>