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Link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31.587919230928598</c:v>
                </c:pt>
                <c:pt idx="1">
                  <c:v>18.9422624085474</c:v>
                </c:pt>
                <c:pt idx="2">
                  <c:v>4.0044793044665896</c:v>
                </c:pt>
                <c:pt idx="3">
                  <c:v>1.2923076923076999</c:v>
                </c:pt>
                <c:pt idx="4">
                  <c:v>3.6111562226193401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3D-426F-AF43-CD15DB80A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024056"/>
        <c:axId val="384024712"/>
      </c:barChart>
      <c:catAx>
        <c:axId val="38402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24712"/>
        <c:crosses val="autoZero"/>
        <c:auto val="1"/>
        <c:lblAlgn val="ctr"/>
        <c:lblOffset val="100"/>
        <c:noMultiLvlLbl val="0"/>
      </c:catAx>
      <c:valAx>
        <c:axId val="38402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2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92D52-878D-44CE-8312-30C47DCFD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1D6B4D-B681-4C5D-BF9B-16B2E4749D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7746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58960-7959-4361-8AF8-3CEF2184B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BB25C-B437-4D70-B98C-DF45D9F05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259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2023-12-01T17:57:53Z</dcterms:created>
  <dcterms:modified xsi:type="dcterms:W3CDTF">2023-12-01T17:58:06Z</dcterms:modified>
</cp:coreProperties>
</file>