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Document</c:v>
                </c:pt>
                <c:pt idx="1">
                  <c:v>Gallery</c:v>
                </c:pt>
                <c:pt idx="2">
                  <c:v>Image</c:v>
                </c:pt>
                <c:pt idx="3">
                  <c:v>Link</c:v>
                </c:pt>
                <c:pt idx="4">
                  <c:v>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26.036861798139402</c:v>
                </c:pt>
                <c:pt idx="1">
                  <c:v>11.3542227340448</c:v>
                </c:pt>
                <c:pt idx="2">
                  <c:v>3.8710445176496</c:v>
                </c:pt>
                <c:pt idx="3">
                  <c:v>2.0617455400064002</c:v>
                </c:pt>
                <c:pt idx="4">
                  <c:v>3.3161310750133102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F5-4CAB-8825-38DCA5944F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9473768"/>
        <c:axId val="399477376"/>
      </c:barChart>
      <c:catAx>
        <c:axId val="399473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477376"/>
        <c:crosses val="autoZero"/>
        <c:auto val="1"/>
        <c:lblAlgn val="ctr"/>
        <c:lblOffset val="100"/>
        <c:noMultiLvlLbl val="0"/>
      </c:catAx>
      <c:valAx>
        <c:axId val="399477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473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D9720-3643-4D8D-9E3B-EA06CAFB7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A84853-6905-4626-84EC-9853972D49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38105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8E0366-DBC7-44A5-A9A6-3286C7D075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035F3E-A92B-453E-9B14-CDDC9E5D3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8437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2023-12-01T17:56:56Z</dcterms:created>
  <dcterms:modified xsi:type="dcterms:W3CDTF">2023-12-01T17:57:10Z</dcterms:modified>
</cp:coreProperties>
</file>