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DE13-4E8C-9C45-27E4A9B88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71776"/>
        <c:axId val="246516456"/>
      </c:barChart>
      <c:catAx>
        <c:axId val="727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16456"/>
        <c:crosses val="autoZero"/>
        <c:auto val="1"/>
        <c:lblAlgn val="ctr"/>
        <c:lblOffset val="100"/>
        <c:noMultiLvlLbl val="0"/>
      </c:catAx>
      <c:valAx>
        <c:axId val="24651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488F-1883-4994-9A46-0CB34D60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By Post Type | 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58A6D-E58A-4C3C-A2C2-3169D9C3C5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3010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5EF04-E6E8-4A56-81AC-1D9CF1441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80444-E403-4309-B29B-16CBC015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499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 Rate By Post Type | 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 Rate By Post Type | mbdagroup</dc:title>
  <dc:creator>Frederik Born</dc:creator>
  <cp:lastModifiedBy>Frederik Born</cp:lastModifiedBy>
  <cp:revision>1</cp:revision>
  <dcterms:created xsi:type="dcterms:W3CDTF">2023-12-01T17:46:48Z</dcterms:created>
  <dcterms:modified xsi:type="dcterms:W3CDTF">2023-12-01T17:47:00Z</dcterms:modified>
</cp:coreProperties>
</file>