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FBF8-46F9-BD80-FA99DFC9535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FBF8-46F9-BD80-FA99DFC9535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FBF8-46F9-BD80-FA99DFC9535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FBF8-46F9-BD80-FA99DFC95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947496"/>
        <c:axId val="391948480"/>
      </c:barChart>
      <c:catAx>
        <c:axId val="39194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48480"/>
        <c:crosses val="autoZero"/>
        <c:auto val="1"/>
        <c:lblAlgn val="ctr"/>
        <c:lblOffset val="100"/>
        <c:noMultiLvlLbl val="0"/>
      </c:catAx>
      <c:valAx>
        <c:axId val="39194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4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C10AB-E04E-40BF-B828-9D8A6CD3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010B01-0DC9-4C30-AF08-52315865CC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7598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AC1E5-3863-42C8-B30A-9817B253F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644B6-DA8D-4D5A-A872-A68AFD3D9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180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4 profiles</dc:title>
  <dc:creator>Frederik Born</dc:creator>
  <cp:lastModifiedBy>Frederik Born</cp:lastModifiedBy>
  <cp:revision>1</cp:revision>
  <dcterms:created xsi:type="dcterms:W3CDTF">2023-12-01T17:42:35Z</dcterms:created>
  <dcterms:modified xsi:type="dcterms:W3CDTF">2023-12-01T17:42:42Z</dcterms:modified>
</cp:coreProperties>
</file>