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Document</c:v>
                </c:pt>
                <c:pt idx="1">
                  <c:v>Event</c:v>
                </c:pt>
                <c:pt idx="2">
                  <c:v>Gallery</c:v>
                </c:pt>
                <c:pt idx="3">
                  <c:v>Image</c:v>
                </c:pt>
                <c:pt idx="4">
                  <c:v>Link</c:v>
                </c:pt>
                <c:pt idx="5">
                  <c:v>Poll</c:v>
                </c:pt>
                <c:pt idx="6">
                  <c:v>Status</c:v>
                </c:pt>
                <c:pt idx="7">
                  <c:v>Video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28.985267754954901</c:v>
                </c:pt>
                <c:pt idx="1">
                  <c:v>4.5693463796138003</c:v>
                </c:pt>
                <c:pt idx="2">
                  <c:v>14.833841870601701</c:v>
                </c:pt>
                <c:pt idx="3">
                  <c:v>4.1783704029592101</c:v>
                </c:pt>
                <c:pt idx="4">
                  <c:v>3.3173899687966601</c:v>
                </c:pt>
                <c:pt idx="5">
                  <c:v>3.8643197726911001</c:v>
                </c:pt>
                <c:pt idx="6">
                  <c:v>2.4683006025260199</c:v>
                </c:pt>
                <c:pt idx="7">
                  <c:v>3.5917858274616101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C8-4E91-AE33-ED1444D32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020832"/>
        <c:axId val="381021816"/>
      </c:barChart>
      <c:catAx>
        <c:axId val="38102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21816"/>
        <c:crosses val="autoZero"/>
        <c:auto val="1"/>
        <c:lblAlgn val="ctr"/>
        <c:lblOffset val="100"/>
        <c:noMultiLvlLbl val="0"/>
      </c:catAx>
      <c:valAx>
        <c:axId val="38102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2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3324-6656-4834-8CD6-9CCC0709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BABDE1-9C0D-4F4A-8E9E-BCE455A13D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3648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04CD9-4CAE-4957-BDE1-621A472F8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F1869-3BE4-4429-AF5E-F74BBF9E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694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2023-12-01T17:41:35Z</dcterms:created>
  <dcterms:modified xsi:type="dcterms:W3CDTF">2023-12-01T17:41:38Z</dcterms:modified>
</cp:coreProperties>
</file>