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2.31492387533824</c:v>
                </c:pt>
                <c:pt idx="1">
                  <c:v>3.6809416993013699</c:v>
                </c:pt>
                <c:pt idx="2">
                  <c:v>2.4149224395484401</c:v>
                </c:pt>
                <c:pt idx="3">
                  <c:v>5.6832378384305899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83-4DF2-9FDC-6BFAADB4D7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3.7280660118370301</c:v>
                </c:pt>
                <c:pt idx="1">
                  <c:v>3.6883957238388598</c:v>
                </c:pt>
                <c:pt idx="2">
                  <c:v>0</c:v>
                </c:pt>
                <c:pt idx="3">
                  <c:v>6.8483787604419302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83-4DF2-9FDC-6BFAADB4D7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7.3315280517456696</c:v>
                </c:pt>
                <c:pt idx="1">
                  <c:v>7.1775345453121604</c:v>
                </c:pt>
                <c:pt idx="2">
                  <c:v>4.2136695421367003</c:v>
                </c:pt>
                <c:pt idx="3">
                  <c:v>8.5946381733605008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83-4DF2-9FDC-6BFAADB4D7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4.3991093926063698</c:v>
                </c:pt>
                <c:pt idx="1">
                  <c:v>4.1781032420536199</c:v>
                </c:pt>
                <c:pt idx="2">
                  <c:v>4.4345134704556903</c:v>
                </c:pt>
                <c:pt idx="3">
                  <c:v>6.4315328685203399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83-4DF2-9FDC-6BFAADB4D7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985216"/>
        <c:axId val="389983248"/>
      </c:barChart>
      <c:catAx>
        <c:axId val="38998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83248"/>
        <c:crosses val="autoZero"/>
        <c:auto val="1"/>
        <c:lblAlgn val="ctr"/>
        <c:lblOffset val="100"/>
        <c:noMultiLvlLbl val="0"/>
      </c:catAx>
      <c:valAx>
        <c:axId val="38998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8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51178-2499-4118-96A3-32252D414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622E89-0DD2-44DA-BF7B-BE71C70E8F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528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7419A-C6E6-461C-A89A-ADEED3115B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50C56-CA08-46C6-AA25-B83327BFC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3311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Engagement Rate By Tweet Type | 4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4 profiles</dc:title>
  <dc:creator>Frederik Born</dc:creator>
  <cp:lastModifiedBy>Frederik Born</cp:lastModifiedBy>
  <cp:revision>1</cp:revision>
  <dcterms:created xsi:type="dcterms:W3CDTF">2023-12-01T17:40:55Z</dcterms:created>
  <dcterms:modified xsi:type="dcterms:W3CDTF">2023-12-01T17:41:11Z</dcterms:modified>
</cp:coreProperties>
</file>