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3.89067204472618</c:v>
                </c:pt>
                <c:pt idx="1">
                  <c:v>4.0858065578930196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66-4B92-B6D9-DE99F27AB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438232"/>
        <c:axId val="360438560"/>
      </c:barChart>
      <c:catAx>
        <c:axId val="36043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38560"/>
        <c:crosses val="autoZero"/>
        <c:auto val="1"/>
        <c:lblAlgn val="ctr"/>
        <c:lblOffset val="100"/>
        <c:noMultiLvlLbl val="0"/>
      </c:catAx>
      <c:valAx>
        <c:axId val="36043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43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85A02-B080-4DCB-B5B8-686A8B50C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C66628-5CC6-4D24-A90E-9112E8B128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6290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5DAA2-6FAB-4733-8BF5-632861635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B65FA-E0E6-4814-8D03-A38DD42E6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23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2023-11-09T09:55:03Z</dcterms:created>
  <dcterms:modified xsi:type="dcterms:W3CDTF">2023-11-09T09:55:19Z</dcterms:modified>
</cp:coreProperties>
</file>