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4F5C-418B-A455-D134A2C23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847704"/>
        <c:axId val="225146336"/>
      </c:barChart>
      <c:catAx>
        <c:axId val="4884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146336"/>
        <c:crosses val="autoZero"/>
        <c:auto val="1"/>
        <c:lblAlgn val="ctr"/>
        <c:lblOffset val="100"/>
        <c:noMultiLvlLbl val="0"/>
      </c:catAx>
      <c:valAx>
        <c:axId val="22514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4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EFC93-849A-45AC-9501-1951F1D6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E7B57F-43C4-49C0-9023-971ED4FC5B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9475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57442-ABAB-4797-8978-8E40B901F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7CAB0-CAEF-48C4-B40B-A9E1B3C15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4223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2023-11-09T09:53:30Z</dcterms:created>
  <dcterms:modified xsi:type="dcterms:W3CDTF">2023-11-09T09:53:43Z</dcterms:modified>
</cp:coreProperties>
</file>