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27.930238522698001</c:v>
                </c:pt>
                <c:pt idx="1">
                  <c:v>12.1126426870595</c:v>
                </c:pt>
                <c:pt idx="2">
                  <c:v>3.6212129842898602</c:v>
                </c:pt>
                <c:pt idx="3">
                  <c:v>3.2723083171192702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62-4712-9FA6-09A21207B9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0222800"/>
        <c:axId val="370220504"/>
      </c:barChart>
      <c:catAx>
        <c:axId val="37022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220504"/>
        <c:crosses val="autoZero"/>
        <c:auto val="1"/>
        <c:lblAlgn val="ctr"/>
        <c:lblOffset val="100"/>
        <c:noMultiLvlLbl val="0"/>
      </c:catAx>
      <c:valAx>
        <c:axId val="370220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22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32C6F-AA9D-4C4D-BA0A-EAD0C3373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5460DD-B13E-4295-9263-7907AAD754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89838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C879BC-9FDD-446A-B2C5-21445D419D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DCE780-AD6E-40C3-8523-F5CEECDCC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5911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2023-11-03T15:53:46Z</dcterms:created>
  <dcterms:modified xsi:type="dcterms:W3CDTF">2023-11-03T15:53:49Z</dcterms:modified>
</cp:coreProperties>
</file>