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6534-4FFB-BA59-CD3AC529E2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739856"/>
        <c:axId val="301098432"/>
      </c:barChart>
      <c:catAx>
        <c:axId val="29473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98432"/>
        <c:crosses val="autoZero"/>
        <c:auto val="1"/>
        <c:lblAlgn val="ctr"/>
        <c:lblOffset val="100"/>
        <c:noMultiLvlLbl val="0"/>
      </c:catAx>
      <c:valAx>
        <c:axId val="30109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3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735BB-9124-4054-B569-21EFCA9E5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953E67-3C83-43E5-A2C4-6F8928785F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2399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8D7E3-067B-4848-8E6C-A9B6493F0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50182-B933-44FC-A7C4-37C4F4120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231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2023-11-03T15:53:03Z</dcterms:created>
  <dcterms:modified xsi:type="dcterms:W3CDTF">2023-11-03T15:53:20Z</dcterms:modified>
</cp:coreProperties>
</file>