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3.4254899712669999</c:v>
                </c:pt>
                <c:pt idx="1">
                  <c:v>2.8307808143595801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91-4C81-8C49-3C765B435F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0127160"/>
        <c:axId val="227246200"/>
      </c:barChart>
      <c:catAx>
        <c:axId val="360127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246200"/>
        <c:crosses val="autoZero"/>
        <c:auto val="1"/>
        <c:lblAlgn val="ctr"/>
        <c:lblOffset val="100"/>
        <c:noMultiLvlLbl val="0"/>
      </c:catAx>
      <c:valAx>
        <c:axId val="227246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127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7A29E-F3BF-474C-BE7C-54F80A7CB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6CA194-AE6D-45D2-8CCE-B505C47590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21364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756FFA-12BE-4E4E-9C9F-99774691C8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10/01/2023 - 10/31/2023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48A3D3-C996-4F34-B271-692D5C059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202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2023-11-03T15:51:29Z</dcterms:created>
  <dcterms:modified xsi:type="dcterms:W3CDTF">2023-11-03T15:51:44Z</dcterms:modified>
</cp:coreProperties>
</file>