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6.8368794326240998</c:v>
                </c:pt>
                <c:pt idx="1">
                  <c:v>3.1930702445421799</c:v>
                </c:pt>
                <c:pt idx="2">
                  <c:v>3.5970025952870599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F-4B33-A519-005FD77D5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705816"/>
        <c:axId val="233706144"/>
      </c:barChart>
      <c:catAx>
        <c:axId val="23370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06144"/>
        <c:crosses val="autoZero"/>
        <c:auto val="1"/>
        <c:lblAlgn val="ctr"/>
        <c:lblOffset val="100"/>
        <c:noMultiLvlLbl val="0"/>
      </c:catAx>
      <c:valAx>
        <c:axId val="23370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0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F440-F084-4740-9824-07C0A165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AA2FC-189F-4C4E-B4B7-6B3CB74357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213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57449-FAA6-4A76-A094-D06D9BC12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37CF3-2156-4E66-9C3A-DF231702C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698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2023-11-03T15:50:25Z</dcterms:created>
  <dcterms:modified xsi:type="dcterms:W3CDTF">2023-11-03T15:50:40Z</dcterms:modified>
</cp:coreProperties>
</file>