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18.518211055531999</c:v>
                </c:pt>
                <c:pt idx="1">
                  <c:v>3.0828978176011002</c:v>
                </c:pt>
                <c:pt idx="2">
                  <c:v>3.3891415417111799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99-4253-B767-1BA34FBD7E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684600"/>
        <c:axId val="56692144"/>
      </c:barChart>
      <c:catAx>
        <c:axId val="5668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92144"/>
        <c:crosses val="autoZero"/>
        <c:auto val="1"/>
        <c:lblAlgn val="ctr"/>
        <c:lblOffset val="100"/>
        <c:noMultiLvlLbl val="0"/>
      </c:catAx>
      <c:valAx>
        <c:axId val="5669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8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42D31-1E05-453D-8C94-62C65B890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7D24CA-1139-4D38-9588-523C07A850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0046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052BE-EE4C-437B-9B5A-81B59DF99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783B3-6464-4053-86D6-0FEB34BCB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80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2023-11-03T15:48:40Z</dcterms:created>
  <dcterms:modified xsi:type="dcterms:W3CDTF">2023-11-03T15:48:57Z</dcterms:modified>
</cp:coreProperties>
</file>