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27" autoAdjust="0"/>
    <p:restoredTop sz="94692" autoAdjust="0"/>
  </p:normalViewPr>
  <p:slideViewPr>
    <p:cSldViewPr snapToGrid="0">
      <p:cViewPr varScale="1">
        <p:scale>
          <a:sx n="108" d="100"/>
          <a:sy n="108" d="100"/>
        </p:scale>
        <p:origin x="438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MBDA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Document</c:v>
                </c:pt>
                <c:pt idx="1">
                  <c:v>Gallery</c:v>
                </c:pt>
                <c:pt idx="2">
                  <c:v>Image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27.930238522698001</c:v>
                </c:pt>
                <c:pt idx="1">
                  <c:v>8.0433406431685608</c:v>
                </c:pt>
                <c:pt idx="2">
                  <c:v>4.6814287570945297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A16-4E66-BD6C-F5F4F4AF325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65025144"/>
        <c:axId val="365025800"/>
      </c:barChart>
      <c:catAx>
        <c:axId val="36502514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5025800"/>
        <c:crosses val="autoZero"/>
        <c:auto val="1"/>
        <c:lblAlgn val="ctr"/>
        <c:lblOffset val="100"/>
        <c:noMultiLvlLbl val="0"/>
      </c:catAx>
      <c:valAx>
        <c:axId val="36502580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502514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11/3/2023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11/3/2023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11/3/2023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11/3/2023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11/3/2023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11/3/2023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11/3/2023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11/3/2023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11/3/2023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11/3/2023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2989A3-C3BD-4121-A355-77EBD04BFF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LinkedIn Engagement Rate By Post Type | MBDA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5A3F6BA6-032C-4331-8A0D-76771F4A4659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93735781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F623466-EF31-4499-B737-C8FB708E3EB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10/01/2023 - 10/31/2023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CBCCC85-18E3-4F57-AD6B-6A6D6127FFB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70103085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14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LinkedIn Engagement Rate By Post Type | MBDA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LinkedIn Engagement Rate By Post Type | MBDA</dc:title>
  <dc:creator>Frederik Born</dc:creator>
  <cp:lastModifiedBy>Frederik Born</cp:lastModifiedBy>
  <cp:revision>1</cp:revision>
  <dcterms:created xsi:type="dcterms:W3CDTF">2023-11-03T15:47:17Z</dcterms:created>
  <dcterms:modified xsi:type="dcterms:W3CDTF">2023-11-03T15:47:30Z</dcterms:modified>
</cp:coreProperties>
</file>