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Document</c:v>
                </c:pt>
                <c:pt idx="1">
                  <c:v>Gallery</c:v>
                </c:pt>
                <c:pt idx="2">
                  <c:v>Image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27.930238522698001</c:v>
                </c:pt>
                <c:pt idx="1">
                  <c:v>8.0433406431685608</c:v>
                </c:pt>
                <c:pt idx="2">
                  <c:v>4.6814287570945297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43-427D-970D-08119FB11B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0827096"/>
        <c:axId val="370827752"/>
      </c:barChart>
      <c:catAx>
        <c:axId val="370827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827752"/>
        <c:crosses val="autoZero"/>
        <c:auto val="1"/>
        <c:lblAlgn val="ctr"/>
        <c:lblOffset val="100"/>
        <c:noMultiLvlLbl val="0"/>
      </c:catAx>
      <c:valAx>
        <c:axId val="370827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827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A44B8-2C43-445D-92EF-CFB1C4618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B6C21E-AF51-4691-9ECF-9A117EAC43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65179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4E1CEE-8D1A-4CB4-AD1E-6EF7698F52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10/01/2023 - 10/31/2023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F2DDF-3DE3-4FDA-9820-5BFAC7CE3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0600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All profiles</dc:title>
  <dc:creator>Frederik Born</dc:creator>
  <cp:lastModifiedBy>Frederik Born</cp:lastModifiedBy>
  <cp:revision>1</cp:revision>
  <dcterms:created xsi:type="dcterms:W3CDTF">2023-11-03T15:42:49Z</dcterms:created>
  <dcterms:modified xsi:type="dcterms:W3CDTF">2023-11-03T15:43:06Z</dcterms:modified>
</cp:coreProperties>
</file>