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Italia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0.8</c:v>
                </c:pt>
                <c:pt idx="1">
                  <c:v>1.25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FC-4798-BD93-2551B178BD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MBDA France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7.8333333333333304</c:v>
                </c:pt>
                <c:pt idx="1">
                  <c:v>0.66666666666666696</c:v>
                </c:pt>
                <c:pt idx="2">
                  <c:v>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FFC-4798-BD93-2551B178BD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MBDA UK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9</c:v>
                </c:pt>
                <c:pt idx="1">
                  <c:v>4.5174603174603201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FFC-4798-BD93-2551B178BD5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4.8759398496240598</c:v>
                </c:pt>
                <c:pt idx="2">
                  <c:v>2.11904761904762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FFC-4798-BD93-2551B178BD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5596088"/>
        <c:axId val="375594448"/>
      </c:barChart>
      <c:catAx>
        <c:axId val="375596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594448"/>
        <c:crosses val="autoZero"/>
        <c:auto val="1"/>
        <c:lblAlgn val="ctr"/>
        <c:lblOffset val="100"/>
        <c:noMultiLvlLbl val="0"/>
      </c:catAx>
      <c:valAx>
        <c:axId val="375594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596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E17D0-E7F4-47D1-B15C-5E5DC0054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4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4CA8B4-5697-4ED6-AD7D-D74D205A4C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99037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E4E65E-7231-4AE9-AFDD-4AC6C5497B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10/01/2023 - 10/31/2023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700E00-F84B-45F2-92D2-FF7FD4E3A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2675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4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4 profiles</dc:title>
  <dc:creator>Frederik Born</dc:creator>
  <cp:lastModifiedBy>Frederik Born</cp:lastModifiedBy>
  <cp:revision>1</cp:revision>
  <dcterms:created xsi:type="dcterms:W3CDTF">2023-11-03T15:20:45Z</dcterms:created>
  <dcterms:modified xsi:type="dcterms:W3CDTF">2023-11-03T15:20:48Z</dcterms:modified>
</cp:coreProperties>
</file>