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755-4D16-B608-ED8FEB2D89A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755-4D16-B608-ED8FEB2D89A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755-4D16-B608-ED8FEB2D89A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755-4D16-B608-ED8FEB2D8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198160"/>
        <c:axId val="375196520"/>
      </c:barChart>
      <c:catAx>
        <c:axId val="37519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196520"/>
        <c:crosses val="autoZero"/>
        <c:auto val="1"/>
        <c:lblAlgn val="ctr"/>
        <c:lblOffset val="100"/>
        <c:noMultiLvlLbl val="0"/>
      </c:catAx>
      <c:valAx>
        <c:axId val="37519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19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B031-4D1C-410D-ABE6-2224ECF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A7EEA-00A5-4CE9-B0C8-9D8F60E37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0729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D9440-D863-45F5-B013-A481C5C85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C5A7E-3416-4646-B5B8-0B1185987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27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2023-11-03T15:17:07Z</dcterms:created>
  <dcterms:modified xsi:type="dcterms:W3CDTF">2023-11-03T15:17:11Z</dcterms:modified>
</cp:coreProperties>
</file>