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235-4D96-8F0B-D0DEB2E1CA4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8235-4D96-8F0B-D0DEB2E1CA4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8235-4D96-8F0B-D0DEB2E1CA4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8235-4D96-8F0B-D0DEB2E1C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294888"/>
        <c:axId val="216299808"/>
      </c:barChart>
      <c:catAx>
        <c:axId val="21629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99808"/>
        <c:crosses val="autoZero"/>
        <c:auto val="1"/>
        <c:lblAlgn val="ctr"/>
        <c:lblOffset val="100"/>
        <c:noMultiLvlLbl val="0"/>
      </c:catAx>
      <c:valAx>
        <c:axId val="21629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9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B688-BDFD-4819-AA66-FE6E0F1F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24AEA1-819A-4B3A-82E6-E69EE530D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979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C6428-9DAC-4EE9-975A-1621BEA9A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087CD-2FAE-408C-8F37-CD8750D7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803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2023-11-03T15:16:27Z</dcterms:created>
  <dcterms:modified xsi:type="dcterms:W3CDTF">2023-11-03T15:16:42Z</dcterms:modified>
</cp:coreProperties>
</file>