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France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7.8333333333333304</c:v>
                </c:pt>
                <c:pt idx="1">
                  <c:v>0.66666666666666696</c:v>
                </c:pt>
                <c:pt idx="2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C5-4DCF-9B2A-FC7A6CF60E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706000"/>
        <c:axId val="47706328"/>
      </c:barChart>
      <c:catAx>
        <c:axId val="47706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706328"/>
        <c:crosses val="autoZero"/>
        <c:auto val="1"/>
        <c:lblAlgn val="ctr"/>
        <c:lblOffset val="100"/>
        <c:noMultiLvlLbl val="0"/>
      </c:catAx>
      <c:valAx>
        <c:axId val="47706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706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B38DF-C8AE-44AF-BE04-73D028ABB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BF4A5C-045D-4D16-AF91-C2C7D13B72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54194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2BA394-7510-43C4-852A-FD9703CED6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10/01/2023 - 10/31/2023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10FA3C-F8BC-4573-B42F-B296C6216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7091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France</dc:title>
  <dc:creator>Frederik Born</dc:creator>
  <cp:lastModifiedBy>Frederik Born</cp:lastModifiedBy>
  <cp:revision>1</cp:revision>
  <dcterms:created xsi:type="dcterms:W3CDTF">2023-11-03T15:15:05Z</dcterms:created>
  <dcterms:modified xsi:type="dcterms:W3CDTF">2023-11-03T15:15:20Z</dcterms:modified>
</cp:coreProperties>
</file>