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4.8759398496240598</c:v>
                </c:pt>
                <c:pt idx="1">
                  <c:v>2.11904761904762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3-49B2-85B8-276EA9723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256608"/>
        <c:axId val="362256936"/>
      </c:barChart>
      <c:catAx>
        <c:axId val="3622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56936"/>
        <c:crosses val="autoZero"/>
        <c:auto val="1"/>
        <c:lblAlgn val="ctr"/>
        <c:lblOffset val="100"/>
        <c:noMultiLvlLbl val="0"/>
      </c:catAx>
      <c:valAx>
        <c:axId val="36225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5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C8B9C-9B5F-4333-9965-5489724C9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5B90C2-114A-4C74-BBF7-804469BA1F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005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B290D-38B8-4B27-AB24-C54A8DB33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08092-679D-4F80-9B39-4AFC4191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138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2023-11-03T15:14:26Z</dcterms:created>
  <dcterms:modified xsi:type="dcterms:W3CDTF">2023-11-03T15:14:29Z</dcterms:modified>
</cp:coreProperties>
</file>