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D569-4CE8-9A3E-D01EE37B0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826232"/>
        <c:axId val="46345304"/>
      </c:barChart>
      <c:catAx>
        <c:axId val="349826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45304"/>
        <c:crosses val="autoZero"/>
        <c:auto val="1"/>
        <c:lblAlgn val="ctr"/>
        <c:lblOffset val="100"/>
        <c:noMultiLvlLbl val="0"/>
      </c:catAx>
      <c:valAx>
        <c:axId val="4634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26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30A73-AC9E-4BC7-835C-DEFD9F208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92987EC-40E7-46C7-A214-5A8BF053317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88319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6468C6-2A63-4B78-956A-559CA9D2F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10/01/2023 - 10/31/2023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89BEA-4247-43B6-8124-B6BDC0A11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080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France</dc:title>
  <dc:creator>Frederik Born</dc:creator>
  <cp:lastModifiedBy>Frederik Born</cp:lastModifiedBy>
  <cp:revision>1</cp:revision>
  <dcterms:created xsi:type="dcterms:W3CDTF">2023-11-03T15:13:55Z</dcterms:created>
  <dcterms:modified xsi:type="dcterms:W3CDTF">2023-11-03T15:13:58Z</dcterms:modified>
</cp:coreProperties>
</file>