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8E4B-4165-BE89-A5EC3FBFB3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014264"/>
        <c:axId val="368014592"/>
      </c:barChart>
      <c:catAx>
        <c:axId val="368014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14592"/>
        <c:crosses val="autoZero"/>
        <c:auto val="1"/>
        <c:lblAlgn val="ctr"/>
        <c:lblOffset val="100"/>
        <c:noMultiLvlLbl val="0"/>
      </c:catAx>
      <c:valAx>
        <c:axId val="36801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1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EBCF1-1A29-4C13-B264-E5B89C017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6801B3-B4CD-4B19-8BA9-B6036BD82F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5279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5921A-9771-476C-AAF4-E92063DA5A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34CD5-F2ED-4AA4-AE65-A12515356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1442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2023-11-03T15:13:27Z</dcterms:created>
  <dcterms:modified xsi:type="dcterms:W3CDTF">2023-11-03T15:13:30Z</dcterms:modified>
</cp:coreProperties>
</file>