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9A22-47E4-B4A6-73E016DFDE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8488160"/>
        <c:axId val="197811984"/>
      </c:barChart>
      <c:catAx>
        <c:axId val="358488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7811984"/>
        <c:crosses val="autoZero"/>
        <c:auto val="1"/>
        <c:lblAlgn val="ctr"/>
        <c:lblOffset val="100"/>
        <c:noMultiLvlLbl val="0"/>
      </c:catAx>
      <c:valAx>
        <c:axId val="197811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488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1F546-5995-4430-9FE4-2C2048EDC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422108-852E-4F19-8E39-09F3B1B799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71471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3B3D3A-692C-4FCF-B568-BBEBE6B3C5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10/01/2023 - 10/31/2023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1F43E3-D76C-4BD4-A3EA-2F6332A55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2247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 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France</dc:title>
  <dc:creator>Frederik Born</dc:creator>
  <cp:lastModifiedBy>Frederik Born</cp:lastModifiedBy>
  <cp:revision>1</cp:revision>
  <dcterms:created xsi:type="dcterms:W3CDTF">2023-11-03T15:12:43Z</dcterms:created>
  <dcterms:modified xsi:type="dcterms:W3CDTF">2023-11-03T15:12:57Z</dcterms:modified>
</cp:coreProperties>
</file>