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4025-449D-BCA3-62B3A259E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648256"/>
        <c:axId val="372654160"/>
      </c:barChart>
      <c:catAx>
        <c:axId val="37264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54160"/>
        <c:crosses val="autoZero"/>
        <c:auto val="1"/>
        <c:lblAlgn val="ctr"/>
        <c:lblOffset val="100"/>
        <c:noMultiLvlLbl val="0"/>
      </c:catAx>
      <c:valAx>
        <c:axId val="37265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4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B1B62-93DC-4F85-A0F1-D64765EEF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9E13AB-3D12-40AC-B103-B1C9D20825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7434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5827D-3B22-4C43-976D-C52316CA9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69066-E38E-4F19-883B-6D6C33C3A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8278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2023-11-03T15:11:54Z</dcterms:created>
  <dcterms:modified xsi:type="dcterms:W3CDTF">2023-11-03T15:12:11Z</dcterms:modified>
</cp:coreProperties>
</file>