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F912-45C3-8196-EFC04E932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065656"/>
        <c:axId val="369016120"/>
      </c:barChart>
      <c:catAx>
        <c:axId val="6006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016120"/>
        <c:crosses val="autoZero"/>
        <c:auto val="1"/>
        <c:lblAlgn val="ctr"/>
        <c:lblOffset val="100"/>
        <c:noMultiLvlLbl val="0"/>
      </c:catAx>
      <c:valAx>
        <c:axId val="36901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97F23-4BBB-47C5-969F-39D80C56E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70B02E-D05E-4E22-979D-8695798C47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6316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A63BD-BD59-4847-9670-0A366CAAF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0D1AD-8D4C-41FB-A38E-1E81550A2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2139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2023-11-03T15:05:32Z</dcterms:created>
  <dcterms:modified xsi:type="dcterms:W3CDTF">2023-11-03T15:05:42Z</dcterms:modified>
</cp:coreProperties>
</file>