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4.5174603174603201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4-4B3E-8053-C3031C76C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535424"/>
        <c:axId val="372532800"/>
      </c:barChart>
      <c:catAx>
        <c:axId val="37253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32800"/>
        <c:crosses val="autoZero"/>
        <c:auto val="1"/>
        <c:lblAlgn val="ctr"/>
        <c:lblOffset val="100"/>
        <c:noMultiLvlLbl val="0"/>
      </c:catAx>
      <c:valAx>
        <c:axId val="37253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3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9D10A-FAB9-4A45-B98C-3272F613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86533-981C-4510-89CD-B60AEB231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874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00869-FC8D-4765-B76D-90D443E64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C3CBF-0285-4CB9-8273-7D236C18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29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2023-11-03T15:04:27Z</dcterms:created>
  <dcterms:modified xsi:type="dcterms:W3CDTF">2023-11-03T15:04:30Z</dcterms:modified>
</cp:coreProperties>
</file>