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8B38-485A-8882-142188E9B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618656"/>
        <c:axId val="366639776"/>
      </c:barChart>
      <c:catAx>
        <c:axId val="5261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639776"/>
        <c:crosses val="autoZero"/>
        <c:auto val="1"/>
        <c:lblAlgn val="ctr"/>
        <c:lblOffset val="100"/>
        <c:noMultiLvlLbl val="0"/>
      </c:catAx>
      <c:valAx>
        <c:axId val="36663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61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681F8-3442-47D6-9BEE-0656E8A55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704EC6-E3B9-4C20-B219-D695898028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5669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43C87-90CF-421C-B7AF-D1AAB9A5B6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DD3D0-9DD4-4B54-AB78-F8C7E1974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5840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2023-11-03T15:03:41Z</dcterms:created>
  <dcterms:modified xsi:type="dcterms:W3CDTF">2023-11-03T15:03:57Z</dcterms:modified>
</cp:coreProperties>
</file>