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</c:v>
                </c:pt>
                <c:pt idx="1">
                  <c:v>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92-481D-BFBD-9D4E523D1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842408"/>
        <c:axId val="377842736"/>
      </c:barChart>
      <c:catAx>
        <c:axId val="37784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42736"/>
        <c:crosses val="autoZero"/>
        <c:auto val="1"/>
        <c:lblAlgn val="ctr"/>
        <c:lblOffset val="100"/>
        <c:noMultiLvlLbl val="0"/>
      </c:catAx>
      <c:valAx>
        <c:axId val="37784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4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5EE5-A8B0-4791-BEA6-3F7AE8AC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1B89C-43B0-42B9-B075-7E7AB9217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78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81C87-61D5-4ED7-B15A-4ACF76186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87DD7-F68F-4504-9821-E38268A23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88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2023-11-03T14:53:23Z</dcterms:created>
  <dcterms:modified xsi:type="dcterms:W3CDTF">2023-11-03T14:53:36Z</dcterms:modified>
</cp:coreProperties>
</file>