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5.6256235657711704</c:v>
                </c:pt>
                <c:pt idx="1">
                  <c:v>3.5769771838601798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44-42EB-905D-D3CE1B0C97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3.8311637073962999</c:v>
                </c:pt>
                <c:pt idx="1">
                  <c:v>3.9632660820082699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44-42EB-905D-D3CE1B0C97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5.4787525436625399</c:v>
                </c:pt>
                <c:pt idx="1">
                  <c:v>4.0380576965942803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44-42EB-905D-D3CE1B0C97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2.92586974170068</c:v>
                </c:pt>
                <c:pt idx="1">
                  <c:v>3.7127969738618001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44-42EB-905D-D3CE1B0C9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846288"/>
        <c:axId val="366847928"/>
      </c:barChart>
      <c:catAx>
        <c:axId val="36684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47928"/>
        <c:crosses val="autoZero"/>
        <c:auto val="1"/>
        <c:lblAlgn val="ctr"/>
        <c:lblOffset val="100"/>
        <c:noMultiLvlLbl val="0"/>
      </c:catAx>
      <c:valAx>
        <c:axId val="36684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4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2D930-1252-4B23-AE1E-18C041946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4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7F7D37-9ED3-461C-AE3F-6AF2701704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18306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E3A2D4-97E0-4629-8CE2-A673F61AC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5E459-DC2A-4471-A0DE-1A632E7AF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1716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4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4 profiles</dc:title>
  <dc:creator>Frederik Born</dc:creator>
  <cp:lastModifiedBy>Frederik Born</cp:lastModifiedBy>
  <cp:revision>1</cp:revision>
  <dcterms:created xsi:type="dcterms:W3CDTF">2023-11-03T14:42:01Z</dcterms:created>
  <dcterms:modified xsi:type="dcterms:W3CDTF">2023-11-03T14:42:13Z</dcterms:modified>
</cp:coreProperties>
</file>