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DDEE-4A22-91B1-F26C9FBF2BB6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Sheet1!$C$2:$C$3</c:f>
            </c:numRef>
          </c:val>
          <c:extLst>
            <c:ext xmlns:c16="http://schemas.microsoft.com/office/drawing/2014/chart" uri="{C3380CC4-5D6E-409C-BE32-E72D297353CC}">
              <c16:uniqueId val="{00000001-DDEE-4A22-91B1-F26C9FBF2BB6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Sheet1!$D$2:$D$3</c:f>
            </c:numRef>
          </c:val>
          <c:extLst>
            <c:ext xmlns:c16="http://schemas.microsoft.com/office/drawing/2014/chart" uri="{C3380CC4-5D6E-409C-BE32-E72D297353CC}">
              <c16:uniqueId val="{00000002-DDEE-4A22-91B1-F26C9FBF2BB6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Sheet1!$E$2:$E$3</c:f>
            </c:numRef>
          </c:val>
          <c:extLst>
            <c:ext xmlns:c16="http://schemas.microsoft.com/office/drawing/2014/chart" uri="{C3380CC4-5D6E-409C-BE32-E72D297353CC}">
              <c16:uniqueId val="{00000003-DDEE-4A22-91B1-F26C9FBF2B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8184168"/>
        <c:axId val="232494384"/>
      </c:barChart>
      <c:catAx>
        <c:axId val="58184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494384"/>
        <c:crosses val="autoZero"/>
        <c:auto val="1"/>
        <c:lblAlgn val="ctr"/>
        <c:lblOffset val="100"/>
        <c:noMultiLvlLbl val="0"/>
      </c:catAx>
      <c:valAx>
        <c:axId val="232494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184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C2F8E-C004-4BA1-A407-FC056C6A4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4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492223-108F-456B-925C-9FEB729361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13427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EB6E25-6177-4720-B04F-F9F3BCE37A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10/01/2023 - 10/31/2023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03B38-9DE8-456A-A36A-3E4EB29CB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1661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4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4 profiles</dc:title>
  <dc:creator>Frederik Born</dc:creator>
  <cp:lastModifiedBy>Frederik Born</cp:lastModifiedBy>
  <cp:revision>1</cp:revision>
  <dcterms:created xsi:type="dcterms:W3CDTF">2023-11-03T14:41:11Z</dcterms:created>
  <dcterms:modified xsi:type="dcterms:W3CDTF">2023-11-03T14:41:27Z</dcterms:modified>
</cp:coreProperties>
</file>