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B386-4646-AA4C-55D2F96F8CD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B386-4646-AA4C-55D2F96F8CD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B386-4646-AA4C-55D2F96F8CD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B386-4646-AA4C-55D2F96F8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479272"/>
        <c:axId val="213443584"/>
      </c:barChart>
      <c:catAx>
        <c:axId val="36547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43584"/>
        <c:crosses val="autoZero"/>
        <c:auto val="1"/>
        <c:lblAlgn val="ctr"/>
        <c:lblOffset val="100"/>
        <c:noMultiLvlLbl val="0"/>
      </c:catAx>
      <c:valAx>
        <c:axId val="21344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47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8540-5C32-4114-AAA6-5FB04A20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6D010E-271A-4904-9DFE-2DFA700D95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850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56549-957A-4662-B342-C5215BDFF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19C60-AFCF-45F7-8726-DD09C701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45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4 profiles</dc:title>
  <dc:creator>Frederik Born</dc:creator>
  <cp:lastModifiedBy>Frederik Born</cp:lastModifiedBy>
  <cp:revision>1</cp:revision>
  <dcterms:created xsi:type="dcterms:W3CDTF">2023-11-03T14:40:24Z</dcterms:created>
  <dcterms:modified xsi:type="dcterms:W3CDTF">2023-11-03T14:40:37Z</dcterms:modified>
</cp:coreProperties>
</file>