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5.6256235657711704</c:v>
                </c:pt>
                <c:pt idx="1">
                  <c:v>3.5769771838601798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07-4520-ABA1-6C8F8E0A87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8706992"/>
        <c:axId val="230270480"/>
      </c:barChart>
      <c:catAx>
        <c:axId val="22870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270480"/>
        <c:crosses val="autoZero"/>
        <c:auto val="1"/>
        <c:lblAlgn val="ctr"/>
        <c:lblOffset val="100"/>
        <c:noMultiLvlLbl val="0"/>
      </c:catAx>
      <c:valAx>
        <c:axId val="230270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70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303E6-FA6B-422F-8B1C-82F7BD36D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54F533-AACE-478A-BD78-1965CE2CF2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90251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7B15F9-B198-4668-831A-10D2EDED9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3315C-7639-40C9-B91F-EA7661A43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7622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2023-11-03T14:39:10Z</dcterms:created>
  <dcterms:modified xsi:type="dcterms:W3CDTF">2023-11-03T14:39:14Z</dcterms:modified>
</cp:coreProperties>
</file>