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BCE7-4469-9D49-4127DB92F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162176"/>
        <c:axId val="367161192"/>
      </c:barChart>
      <c:catAx>
        <c:axId val="36716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61192"/>
        <c:crosses val="autoZero"/>
        <c:auto val="1"/>
        <c:lblAlgn val="ctr"/>
        <c:lblOffset val="100"/>
        <c:noMultiLvlLbl val="0"/>
      </c:catAx>
      <c:valAx>
        <c:axId val="36716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6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1C820-C365-49EE-95C0-F82721CDD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9227B-901C-4D03-B717-D5A29D8EFA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5382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BEBC5-98A5-4D85-9AB4-9B706A8DF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AB49A-6F30-401C-9BD3-63D2A19A2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4591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2023-11-03T14:19:10Z</dcterms:created>
  <dcterms:modified xsi:type="dcterms:W3CDTF">2023-11-03T14:19:25Z</dcterms:modified>
</cp:coreProperties>
</file>