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2.93126625658179</c:v>
                </c:pt>
                <c:pt idx="1">
                  <c:v>3.7270562665367302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04-450E-B4FA-896E2FED4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702512"/>
        <c:axId val="380699232"/>
      </c:barChart>
      <c:catAx>
        <c:axId val="38070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99232"/>
        <c:crosses val="autoZero"/>
        <c:auto val="1"/>
        <c:lblAlgn val="ctr"/>
        <c:lblOffset val="100"/>
        <c:noMultiLvlLbl val="0"/>
      </c:catAx>
      <c:valAx>
        <c:axId val="38069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0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5A3F-BC67-447E-A2DC-4E8A90AF6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7F099D-5AF0-40E5-A153-4C3C75CABB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963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4C541-ADEB-4FF3-89F6-9243DBA76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3C67B-E3C6-4079-9533-435FC6361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356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2023-11-03T14:09:38Z</dcterms:created>
  <dcterms:modified xsi:type="dcterms:W3CDTF">2023-11-03T14:09:53Z</dcterms:modified>
</cp:coreProperties>
</file>