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3.8324200646455102</c:v>
                </c:pt>
                <c:pt idx="1">
                  <c:v>3.97156713958393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1E-4778-84D5-BE98D2FA7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563312"/>
        <c:axId val="369562328"/>
      </c:barChart>
      <c:catAx>
        <c:axId val="36956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2328"/>
        <c:crosses val="autoZero"/>
        <c:auto val="1"/>
        <c:lblAlgn val="ctr"/>
        <c:lblOffset val="100"/>
        <c:noMultiLvlLbl val="0"/>
      </c:catAx>
      <c:valAx>
        <c:axId val="36956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A9B4D-B593-457D-B7D6-380174574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EE5797-CEBF-48B8-AD11-1E83947206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704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A6E22-8A6A-4758-859D-1F5ECB192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FC9C5-740F-4E9E-A206-C640F3EBC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29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2023-11-03T14:07:19Z</dcterms:created>
  <dcterms:modified xsi:type="dcterms:W3CDTF">2023-11-03T14:07:36Z</dcterms:modified>
</cp:coreProperties>
</file>